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40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24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915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134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946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026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571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013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152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806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42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28866-ADAC-4545-B7B2-555C8982A91D}" type="datetimeFigureOut">
              <a:rPr lang="zh-CN" altLang="en-US" smtClean="0"/>
              <a:t>2018/7/24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BD484-E8CF-4FBA-9633-8A6A8FA357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44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20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698235"/>
            <a:ext cx="8960953" cy="3739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无人能与你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相比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你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掌权直到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永远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要扬声赞美你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Wu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ren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xiang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bi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quan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yong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yuan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yang sheng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Pre - Chorus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9459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051904"/>
            <a:ext cx="10837379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喔 何等伟大的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爱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高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过诸天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深海 当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受极大赞美 喔喔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喔 主你满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有能力 世界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盼望是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你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要敬拜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你 耶稣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我的主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he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da de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Gao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guo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tian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shen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Dang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shou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da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man you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li Shi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jie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pan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bai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Ye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wo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Chorus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02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698235"/>
            <a:ext cx="8960953" cy="3739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无人能与你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相比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你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掌权直到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永远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要扬声赞美你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Wu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ren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xiang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bi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quan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yong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yuan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yang sheng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Pre - Chorus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157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In 16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1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195185"/>
            <a:ext cx="10837379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喔 何等伟大的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爱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高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过诸天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深海 当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受极大赞美 喔喔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喔 主你满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有能力 世界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盼望是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你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要敬拜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你 耶稣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我的主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he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da de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Gao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guo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tian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shen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Dang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shou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da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man you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li Shi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jie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pan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bai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Ye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wo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Chorus*2(end)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0468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931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In 16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24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482791"/>
            <a:ext cx="8960953" cy="423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永活全能的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主宰 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道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成肉身显明你的爱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奇妙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主  荣耀神 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何等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的伟大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Yong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huo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quan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zhuzai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Dao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cheng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rou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shen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xian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ming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ai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Qi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miao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Rong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shen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He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Verse-1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183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051904"/>
            <a:ext cx="8960953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圣洁尊贵的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君王 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超乎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万名在全地之上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为我罪流宝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血 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赎回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我生命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Shen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jie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zun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gui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jun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wang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Chao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wan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ming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quan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zhishang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Wei 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zui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liu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bao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xue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Shu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hui wo sheng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ming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Verse-2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698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698235"/>
            <a:ext cx="8960953" cy="3739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无人能与你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相比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你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掌权直到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永远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要扬声赞美你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Wu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ren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xiang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bi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quan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yong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yuan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yang sheng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Pre - Chorus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6028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051904"/>
            <a:ext cx="10837379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喔 何等伟大的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爱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高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过诸天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深海 当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受极大赞美 喔喔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喔 主你满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有能力 世界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盼望是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你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要敬拜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你 耶稣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我的主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he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da de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Gao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guo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tian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shen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Dang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shou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da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</a:t>
            </a: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man you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li Shi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jie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pan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wang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bai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Ye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wo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Chorus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724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In 8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666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482791"/>
            <a:ext cx="8960953" cy="423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永活全能的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主宰 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道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成肉身显明你的爱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奇妙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主  荣耀神 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何等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的伟大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Yong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huo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quan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zhuzai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Dao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cheng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rou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shen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xian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ming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ai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Qi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miao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Rong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shen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He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deng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Verse-1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608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871" y="2051904"/>
            <a:ext cx="8960953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圣洁尊贵的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君王 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超乎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万名在全地之上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为我罪流宝</a:t>
            </a: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血  </a:t>
            </a: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赎回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我生命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Shen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jie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zun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gui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jun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wang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Chao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wan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ming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quan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di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zhishang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Wei 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zui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liu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bao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xue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Shu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hui wo sheng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ming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6871" y="643772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Verse-2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415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544</Words>
  <Application>Microsoft Office PowerPoint</Application>
  <PresentationFormat>宽屏</PresentationFormat>
  <Paragraphs>95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GB18030 Bitmap</vt:lpstr>
      <vt:lpstr>等线</vt:lpstr>
      <vt:lpstr>等线 Light</vt:lpstr>
      <vt:lpstr>黑体</vt:lpstr>
      <vt:lpstr>宋体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 Runzi</dc:creator>
  <cp:lastModifiedBy>He Runzi</cp:lastModifiedBy>
  <cp:revision>2</cp:revision>
  <dcterms:created xsi:type="dcterms:W3CDTF">2018-07-24T01:41:36Z</dcterms:created>
  <dcterms:modified xsi:type="dcterms:W3CDTF">2018-07-24T01:42:26Z</dcterms:modified>
</cp:coreProperties>
</file>

<file path=docProps/thumbnail.jpeg>
</file>